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1" r:id="rId4"/>
    <p:sldId id="309" r:id="rId5"/>
    <p:sldId id="259" r:id="rId6"/>
    <p:sldId id="260" r:id="rId7"/>
    <p:sldId id="264" r:id="rId8"/>
    <p:sldId id="299" r:id="rId9"/>
    <p:sldId id="310" r:id="rId10"/>
    <p:sldId id="311" r:id="rId11"/>
    <p:sldId id="312" r:id="rId12"/>
    <p:sldId id="263" r:id="rId13"/>
    <p:sldId id="262" r:id="rId14"/>
    <p:sldId id="261" r:id="rId15"/>
    <p:sldId id="283" r:id="rId16"/>
    <p:sldId id="268" r:id="rId17"/>
    <p:sldId id="269" r:id="rId18"/>
    <p:sldId id="277" r:id="rId19"/>
    <p:sldId id="276" r:id="rId20"/>
    <p:sldId id="304" r:id="rId21"/>
    <p:sldId id="286" r:id="rId22"/>
    <p:sldId id="275" r:id="rId23"/>
    <p:sldId id="274" r:id="rId24"/>
    <p:sldId id="273" r:id="rId25"/>
    <p:sldId id="297" r:id="rId26"/>
    <p:sldId id="315" r:id="rId27"/>
    <p:sldId id="313" r:id="rId28"/>
    <p:sldId id="314" r:id="rId29"/>
    <p:sldId id="272" r:id="rId30"/>
    <p:sldId id="271" r:id="rId31"/>
    <p:sldId id="270" r:id="rId32"/>
    <p:sldId id="278" r:id="rId33"/>
    <p:sldId id="293" r:id="rId34"/>
    <p:sldId id="316" r:id="rId35"/>
    <p:sldId id="279" r:id="rId36"/>
    <p:sldId id="280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D450-8E2C-4E52-9AEE-5174B3F159C2}" type="datetimeFigureOut">
              <a:rPr lang="en-US" smtClean="0"/>
              <a:pPr/>
              <a:t>01/09/2012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EC85-27A6-4DDC-8FD8-6CA5E04D5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-file\dok gereja\slide backround\070410_153409_familybeforethe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43042" y="1357298"/>
            <a:ext cx="63579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Selamat</a:t>
            </a:r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Datang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MM\Downloads\ag0062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2648"/>
            <a:ext cx="9144000" cy="144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428736"/>
            <a:ext cx="7786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O KASIHNYA BESARLAH TIADA TARANYA,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DENGAN RELA DIA MATI BAGIKU;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KEPADANYA ‘KU S’RAHKAN JIWA DAN RAGA,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SEJAK ITU DIA BIMBINGKU S’LALU.</a:t>
            </a:r>
            <a:endParaRPr lang="en-US" sz="4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0"/>
            <a:ext cx="7429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Dijalan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Hidupku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NKB. 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201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1428736"/>
            <a:ext cx="7929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REFREIN: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‘KU TAK CEMAS ‘KAN JALAN YANG NAIK TURUN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LEWAT LEMBAH DAN GUNUNG YANG TERJAL;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SEBAB TUHAN BERJALANLAH DI SAMPINGKU,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MEMIMPINKU KE NEG’RI YANG KEKAL.</a:t>
            </a:r>
            <a:endParaRPr lang="en-US" sz="36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0"/>
            <a:ext cx="7429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Dijalan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Hidupku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NKB. 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201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285729"/>
            <a:ext cx="79010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merendahkan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diri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hadapan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TUHAN,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Allah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mengaku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-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Nas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Yesaya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57:15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Kita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berdoa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: 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P+J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Tuhan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Kasihani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Kami</a:t>
            </a:r>
            <a:endParaRPr lang="en-US" sz="3600" b="1" dirty="0" smtClean="0">
              <a:solidFill>
                <a:srgbClr val="FF0000"/>
              </a:solidFill>
              <a:latin typeface="Maiandra GD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Kristus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Kasihani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Kami</a:t>
            </a:r>
            <a:endParaRPr lang="en-US" sz="3600" b="1" dirty="0" smtClean="0">
              <a:solidFill>
                <a:srgbClr val="FF0000"/>
              </a:solidFill>
              <a:latin typeface="Maiandra GD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Tuhan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Kasihani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Maiandra GD" pitchFamily="34" charset="0"/>
              </a:rPr>
              <a:t>kami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</a:rPr>
              <a:t>	</a:t>
            </a:r>
            <a:endParaRPr lang="en-US" sz="3600" dirty="0">
              <a:solidFill>
                <a:srgbClr val="FFFF00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8358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engakuan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dosa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dan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pemberitaan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anugerah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allah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6314" y="5429264"/>
            <a:ext cx="385765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0"/>
            <a:ext cx="6858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	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Saudara-saudara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jika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seorang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berbuat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mempunyai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seorang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Perantara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yaitu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Yesus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adil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adalah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pendamaian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segala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kita,dan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bukan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saja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tetapi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juga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seluruh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dunia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Percayalah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Injil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ini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hiduplah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damai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sejahtera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438400"/>
            <a:ext cx="693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P+J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: 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Menyanyi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Kj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 No 40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         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“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Ajaib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Benar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Anugerah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1714488"/>
            <a:ext cx="76438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Ajaib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benar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anugerah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embaru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hidupku</a:t>
            </a:r>
            <a:endParaRPr lang="en-US" sz="4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Kuhilang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buta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bercela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               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O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lehnya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ku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Berlin Sans FB" pitchFamily="34" charset="0"/>
              </a:rPr>
              <a:t>sembah</a:t>
            </a:r>
            <a:endParaRPr lang="en-US" sz="4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285728"/>
            <a:ext cx="69294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Ajaib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Benar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Anugerah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40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428604"/>
            <a:ext cx="7315200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P :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mengaku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iman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:</a:t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P+J : </a:t>
            </a:r>
            <a:r>
              <a:rPr lang="en-US" sz="3200" b="1" i="1" dirty="0" smtClean="0">
                <a:solidFill>
                  <a:srgbClr val="FFFF00"/>
                </a:solidFill>
                <a:latin typeface="Maiandra GD" pitchFamily="34" charset="0"/>
              </a:rPr>
              <a:t>PENGAKUAN IMAN RASULI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Aku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percaya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Mahakuasa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Khalik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langit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bumi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Dan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Yesus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Anak-Nya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Tunggal, TUHAN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dikandung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daripada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Roh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Kudus,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lahir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anak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dara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Maria,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menderita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bawah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Pemerintahan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Pontius Pilatus, </a:t>
            </a:r>
            <a:endParaRPr lang="en-US" sz="32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57760"/>
            <a:ext cx="6144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Pengakuan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iman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786314" y="5572140"/>
            <a:ext cx="3786214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152400"/>
            <a:ext cx="6781800" cy="672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disalibkan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mati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dikuburkan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turun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kerajaan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maut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hari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ketiga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bangkit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pula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antara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orang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mati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naik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surga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duduk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sebelah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kanan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Mahakuasa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datang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sana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menghakimi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orang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hidup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mati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Aku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percaya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Roh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Kudus;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Gereja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kudus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am;</a:t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Persekutuan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orang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kudus;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Pengampunan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dosa;Kebangkitan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daging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; Dan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hidup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kekal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098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Dengarlah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Hukum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TUHAN 	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Roma 6:11-14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sz="3600" b="1" i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285728"/>
            <a:ext cx="5663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Hukum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tuhan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6314" y="5214950"/>
            <a:ext cx="392909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214422"/>
            <a:ext cx="7558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 	: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Tuhan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menyertai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-		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J 	: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Dan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menyertai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	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juga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 	: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berdoa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 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4857" y="0"/>
            <a:ext cx="7639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DOA PEMBACAAN DAN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PEMBERITAAN FIRMAN TUHAN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\RARANON\IMG-20120624-0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65"/>
            <a:ext cx="9144000" cy="68762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66800" y="0"/>
            <a:ext cx="7696200" cy="1938992"/>
          </a:xfrm>
          <a:prstGeom prst="rect">
            <a:avLst/>
          </a:prstGeom>
          <a:noFill/>
          <a:ln>
            <a:gradFill>
              <a:gsLst>
                <a:gs pos="0">
                  <a:schemeClr val="accent6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n w="15875" cap="rnd" cmpd="sng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AGRounded BT" pitchFamily="34" charset="0"/>
              </a:rPr>
              <a:t>TATA IBADAH MINGGU BENTUK I</a:t>
            </a:r>
            <a:endParaRPr lang="en-US" sz="6000" b="1" dirty="0">
              <a:ln w="15875" cap="rnd" cmpd="sng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AGRounde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1928813"/>
            <a:ext cx="850106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GMIM “SINAR SION”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RARANON</a:t>
            </a:r>
          </a:p>
          <a:p>
            <a:pPr algn="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                   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412" y="4929197"/>
            <a:ext cx="9644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</a:t>
            </a:r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Minggu,02 September </a:t>
            </a:r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2012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285749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Pemimpin</a:t>
            </a:r>
            <a:r>
              <a:rPr lang="en-US" sz="3200" i="1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Ibadah</a:t>
            </a:r>
            <a:r>
              <a:rPr lang="en-US" sz="3200" i="1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pPr algn="r"/>
            <a:r>
              <a:rPr lang="en-US" sz="3200" i="1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Pnt.L.Palandeng</a:t>
            </a:r>
            <a:endParaRPr lang="en-US" sz="3200" dirty="0" smtClean="0">
              <a:ln w="9525" cmpd="sng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Users\MM\Downloads\ag0062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2648"/>
            <a:ext cx="9144000" cy="1445352"/>
          </a:xfrm>
          <a:prstGeom prst="rect">
            <a:avLst/>
          </a:prstGeom>
          <a:noFill/>
        </p:spPr>
      </p:pic>
      <p:pic>
        <p:nvPicPr>
          <p:cNvPr id="8" name="Picture 27" descr="Untitled-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214422"/>
            <a:ext cx="75581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	: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membaca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	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Alkitab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   	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2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Timotius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3:10-17</a:t>
            </a:r>
            <a: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 	: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berbahagia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ialah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		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mereka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 yang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mendengar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Firman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			     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memeiharanya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		    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										 	          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4857" y="0"/>
            <a:ext cx="7639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DOA PEMBACAAN DAN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PEMBERITAAN FIRMAN TUHAN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728" y="1285860"/>
            <a:ext cx="77152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FirmanMu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Pelita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bagi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kakiku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              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an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sebagai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S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uluh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pada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jalanku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F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irman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Firman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enerangi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kakiku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               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Firman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Firman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Tuhan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T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rang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pada</a:t>
            </a:r>
            <a:r>
              <a:rPr lang="en-US" sz="3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Kristen ITC" pitchFamily="66" charset="0"/>
              </a:rPr>
              <a:t>jalanku</a:t>
            </a:r>
            <a:endParaRPr lang="en-US" sz="3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</a:br>
            <a:endParaRPr lang="en-US" sz="4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0"/>
            <a:ext cx="78474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FirmanMu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Pelita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6500" y="2967335"/>
            <a:ext cx="498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PUJI PUJIAN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5143504" y="0"/>
            <a:ext cx="2230824" cy="1728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6500" y="1285860"/>
            <a:ext cx="5097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KHOTBAH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2428868"/>
            <a:ext cx="7143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Timotius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3:10-17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786314" y="4857760"/>
            <a:ext cx="385765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Khadim:Pnt.L.Palandeng,Nas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Khotbah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Timotius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3:10-17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1785926"/>
            <a:ext cx="8001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 	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mempersembahkan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persembahan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Maiandra GD" pitchFamily="34" charset="0"/>
              </a:rPr>
              <a:t>P+J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Nyanyian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Persembahan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KJ.235</a:t>
            </a:r>
            <a:r>
              <a:rPr lang="en-US" sz="3600" b="1" dirty="0" smtClean="0">
                <a:solidFill>
                  <a:srgbClr val="FFFF00"/>
                </a:solidFill>
                <a:latin typeface="Maiandra GD" pitchFamily="34" charset="0"/>
              </a:rPr>
              <a:t>“Kudengar </a:t>
            </a:r>
            <a:r>
              <a:rPr lang="en-US" sz="3600" b="1" dirty="0" err="1" smtClean="0">
                <a:solidFill>
                  <a:srgbClr val="FFFF00"/>
                </a:solidFill>
                <a:latin typeface="Maiandra GD" pitchFamily="34" charset="0"/>
              </a:rPr>
              <a:t>BerkatMu</a:t>
            </a:r>
            <a:r>
              <a:rPr lang="en-US" sz="3600" b="1" dirty="0" smtClean="0">
                <a:solidFill>
                  <a:srgbClr val="FFFF00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Maiandra GD" pitchFamily="34" charset="0"/>
              </a:rPr>
              <a:t>Turun</a:t>
            </a:r>
            <a:r>
              <a:rPr lang="en-US" sz="3600" b="1" dirty="0" smtClean="0">
                <a:solidFill>
                  <a:srgbClr val="FFFF00"/>
                </a:solidFill>
                <a:latin typeface="Maiandra GD" pitchFamily="34" charset="0"/>
              </a:rPr>
              <a:t>”</a:t>
            </a:r>
            <a:r>
              <a:rPr lang="en-US" sz="3600" b="1" dirty="0" smtClean="0">
                <a:solidFill>
                  <a:srgbClr val="FFFF00"/>
                </a:solidFill>
                <a:latin typeface="Maiandra GD" pitchFamily="34" charset="0"/>
              </a:rPr>
              <a:t>	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40" y="428604"/>
            <a:ext cx="549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PERSEMBAHAN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1000108"/>
            <a:ext cx="8001024" cy="534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1.	KUDENGAR BERKATMU TURUN 	BAGAI HUJAN YANG LEBAT,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MENGHIDUPKAN PADANG 	GURUN DAN MENGHIBUR 	YANG PENAT.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AKU PUN, AKU PUN, YA, 	BERKATI AKU PUN!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</a:br>
            <a:endParaRPr lang="en-US" sz="4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14290"/>
            <a:ext cx="7847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Kudengar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BerkatMu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Turun</a:t>
            </a:r>
            <a:endParaRPr lang="en-US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235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1142984"/>
            <a:ext cx="80010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2.</a:t>
            </a: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BAPA, JANGAN KAULEWATI 	AKU, WALAU ‘KU CEMAR;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‘KU TAK LAYAK KAUDEKATI 	NAMUN RAHMATMU BESAR.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AKU PUN, AKU PUN, KASIHANI 	AKU PUN!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14290"/>
            <a:ext cx="7847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Kudengar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BerkatMu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Turun</a:t>
            </a:r>
            <a:endParaRPr lang="en-US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235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2976" y="1000108"/>
            <a:ext cx="80010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3.</a:t>
            </a: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MAMPIRLAH, YA, JURUS’LAMAT, 	KAU DAMBAAN HATIKU;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AKU RINDU AMAT SANGAT 	MENDENGAR PANGGILANMU.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AKU PUN, AKU PUN, YESUS, 	PANGGIL AKU PUN!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14290"/>
            <a:ext cx="7847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Kudengar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BerkatMu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Turun</a:t>
            </a:r>
            <a:endParaRPr lang="en-US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235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1142984"/>
            <a:ext cx="76438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5.	AMAT LAMA TAK ‘KU SADAR 	MENYEDIHKAN HATIMU;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PADA DUNIA ‘KU BERSANDAR, 	O, S’LAMATKAN DIRIKU!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	AKU PUN, AKU PUN, O, 	S’LAMATKAN AKU PUN!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</a:br>
            <a:endParaRPr lang="en-US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14290"/>
            <a:ext cx="7847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Kudengar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BerkatMu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Turun</a:t>
            </a:r>
            <a:endParaRPr lang="en-US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235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5984" y="2786058"/>
            <a:ext cx="487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DOA PERSEMBAHAN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5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1000108"/>
            <a:ext cx="7643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BERHIMPUN SEMUA                        MENGHADAP TUHAN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DAN PUJILAH DIA, PEMURAH BENAR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BERAKHIRLAH SEGALA PERGUMULAN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DIGANTI KEDAMAIAN YANG BESAR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04" y="0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Berhimpun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Semua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Onyx" pitchFamily="82" charset="0"/>
              </a:rPr>
              <a:t>KJ.No</a:t>
            </a:r>
            <a:r>
              <a:rPr lang="en-US" sz="3600" b="1" dirty="0" smtClean="0">
                <a:solidFill>
                  <a:schemeClr val="bg1"/>
                </a:solidFill>
                <a:latin typeface="Onyx" pitchFamily="8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Onyx" pitchFamily="82" charset="0"/>
              </a:rPr>
              <a:t>15:1-2</a:t>
            </a:r>
            <a:endParaRPr lang="en-US" sz="3600" dirty="0">
              <a:latin typeface="Onyx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6500" y="2285992"/>
            <a:ext cx="5454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DOA UMUM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6500" y="2214554"/>
            <a:ext cx="48115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WARTA JEMAAT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5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6  0.1 0.20248  0.077 0.31704  C -0.015 0.31038  -0.093 0.23045  -0.125 0.12122  C -0.047 0.05328  0.051 0.05728  0.125 0.12122  C 0.092 0.23711  0.011 0.31038  -0.077 0.31704  C -0.101 0.19715  -0.068 0.0746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00166" y="1357298"/>
            <a:ext cx="70009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NYANYIAN PENUTUP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KJ. 426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“Kita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Harus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membawa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Berita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”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6314" y="5286388"/>
            <a:ext cx="371477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4480" y="142852"/>
            <a:ext cx="7429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Kita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Harus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Membawa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Berita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1285860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Kita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membawa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berita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dunia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gelap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tentang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kebenaran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kasih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damai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menetap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damai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menetap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sz="4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426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4480" y="142852"/>
            <a:ext cx="7429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Kita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Harus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Membawa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Berita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1357298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Karna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g’lap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jadi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remang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pagi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remang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jadi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siang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t’rang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Kuasa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Kristus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‘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kan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nyatalah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rahamani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cemerlang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sz="4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716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Onyx" pitchFamily="82" charset="0"/>
              </a:rPr>
              <a:t>KJ.No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 426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72132" y="142852"/>
            <a:ext cx="29097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BERKAT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Content Placeholder 14"/>
          <p:cNvSpPr txBox="1">
            <a:spLocks/>
          </p:cNvSpPr>
          <p:nvPr/>
        </p:nvSpPr>
        <p:spPr>
          <a:xfrm>
            <a:off x="500034" y="714356"/>
            <a:ext cx="8415366" cy="4619644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 : 	</a:t>
            </a:r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Terimalah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berkat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TUHAN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pergilah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selamat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:</a:t>
            </a:r>
            <a:b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TUHAN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memberkati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melindungi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saudara-saudara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;</a:t>
            </a:r>
            <a:b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TUHAN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menyinari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wajah-Nya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memberi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saudara-saudara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kasih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karunia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;</a:t>
            </a:r>
            <a:b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TUHAN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menghadapkan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wajah-Nya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saudara-saudara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memberi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saudara-saudara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damai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sejahtera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Vijaya" pitchFamily="34" charset="0"/>
              </a:rPr>
              <a:t>.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                   A - min A - min A - min.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Maiandra GD" pitchFamily="34" charset="0"/>
              </a:rPr>
              <a:t>	</a:t>
            </a:r>
            <a:endParaRPr kumimoji="0" lang="en-US" sz="28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uLnTx/>
              <a:uFillTx/>
              <a:latin typeface="Maiandra GD" pitchFamily="34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857752" y="5214950"/>
            <a:ext cx="364333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6500" y="2967335"/>
            <a:ext cx="4918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Saat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teduh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2" descr="C:\Users\MM\Downloads\ag0062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9144000" cy="15001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6215082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IMG-20120624-0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642918"/>
            <a:ext cx="8572560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accato555 BT" pitchFamily="66" charset="0"/>
              </a:rPr>
              <a:t>UCAPAN TERIMA KASIH</a:t>
            </a:r>
          </a:p>
          <a:p>
            <a:pPr algn="ctr">
              <a:lnSpc>
                <a:spcPct val="90000"/>
              </a:lnSpc>
            </a:pP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Kepada seluruh jemaat yang sudah boleh beribadah bersama di hari ini</a:t>
            </a:r>
          </a:p>
          <a:p>
            <a:pPr algn="ctr">
              <a:lnSpc>
                <a:spcPct val="90000"/>
              </a:lnSpc>
            </a:pP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Sampaikanlah salam TUHAN kepada </a:t>
            </a:r>
          </a:p>
          <a:p>
            <a:pPr algn="ctr">
              <a:lnSpc>
                <a:spcPct val="90000"/>
              </a:lnSpc>
            </a:pP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suami kita, istri kita, anak kita, orang tua kita dan jemaat yang tidak sempat beribadah dengan kita hari ini.</a:t>
            </a:r>
          </a:p>
          <a:p>
            <a:pPr algn="ctr">
              <a:lnSpc>
                <a:spcPct val="90000"/>
              </a:lnSpc>
            </a:pP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Sampai Jumpa PADA HARI MINGGU</a:t>
            </a:r>
          </a:p>
          <a:p>
            <a:pPr algn="ctr">
              <a:lnSpc>
                <a:spcPct val="90000"/>
              </a:lnSpc>
            </a:pP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TANGGAL </a:t>
            </a:r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07 September 2012</a:t>
            </a:r>
            <a:endParaRPr lang="fi-FI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7222" y="6143644"/>
            <a:ext cx="97870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05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juli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2012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1214422"/>
            <a:ext cx="7929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HORMATI NAMANYA SERTA KENANGKAN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MIJIZAT YANG SUDAH DI BUATNYA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HENDAKLAH T'RUS SYUKURMU                       KAU NYATAKAN</a:t>
            </a:r>
            <a:b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Mistral" pitchFamily="66" charset="0"/>
              </a:rPr>
              <a:t>DI JALAN HIDUPMU SELURUHNYA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04" y="0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Berhimpun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Semua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Onyx" pitchFamily="82" charset="0"/>
              </a:rPr>
              <a:t>KJ.No</a:t>
            </a:r>
            <a:r>
              <a:rPr lang="en-US" sz="3600" b="1" dirty="0" smtClean="0">
                <a:solidFill>
                  <a:schemeClr val="bg1"/>
                </a:solidFill>
                <a:latin typeface="Onyx" pitchFamily="8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Onyx" pitchFamily="82" charset="0"/>
              </a:rPr>
              <a:t>15:1-2</a:t>
            </a:r>
            <a:endParaRPr lang="en-US" sz="3600" dirty="0"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00042"/>
            <a:ext cx="7086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i="1" dirty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: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Pertolongan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adalah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nama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TUHAN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menjadikan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langit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bumi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yang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tetap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setia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untuk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selama-lamanya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tidak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meninggalkan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perbuatan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tangan-Nya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6314" y="142852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Tahbisan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6314" y="5214950"/>
            <a:ext cx="357190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285728"/>
            <a:ext cx="7391400" cy="485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4400" b="1" i="1" dirty="0" smtClean="0">
                <a:solidFill>
                  <a:schemeClr val="bg1"/>
                </a:solidFill>
                <a:latin typeface="Maiandra GD" pitchFamily="34" charset="0"/>
              </a:rPr>
              <a:t>P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: 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Kasih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karunia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damai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sejahtera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Allah,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TUHAN 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Yesus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menyertai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 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4400" b="1" i="1" dirty="0" smtClean="0">
                <a:solidFill>
                  <a:schemeClr val="bg1"/>
                </a:solidFill>
                <a:latin typeface="Maiandra GD" pitchFamily="34" charset="0"/>
              </a:rPr>
              <a:t>J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: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694" y="142852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salam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6314" y="5000636"/>
            <a:ext cx="371477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371600" y="857232"/>
            <a:ext cx="6629424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NAS PEMBIMBING</a:t>
            </a:r>
            <a:endParaRPr lang="en-US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2967334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2 </a:t>
            </a:r>
            <a:r>
              <a:rPr lang="en-US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Timotius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 4:2-5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6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785786" y="3143248"/>
            <a:ext cx="2101771" cy="16287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1428736"/>
            <a:ext cx="7643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DI HIDUPKU ‘KU ADA SOBAT YANG SETIA,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YANG S’NANTIASA BERJALAN SERTAKU;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MASA GELAP DIBUATNYA TERANG CERIA,</a:t>
            </a:r>
            <a:b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istral" pitchFamily="66" charset="0"/>
              </a:rPr>
              <a:t>ITULAH YESUS, JURUS’LAMATKU.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480" y="0"/>
            <a:ext cx="7429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Dijalan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Hidupku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NKB. 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201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-file\dok gereja\slide backround\christian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1428736"/>
            <a:ext cx="7929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REFREIN: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‘KU TAK CEMAS ‘KAN JALAN YANG NAIK TURUN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LEWAT LEMBAH DAN GUNUNG YANG TERJAL;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SEBAB TUHAN BERJALANLAH DI SAMPINGKU,</a:t>
            </a:r>
            <a:b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istral" pitchFamily="66" charset="0"/>
              </a:rPr>
              <a:t>MEMIMPINKU KE NEG’RI YANG KEKAL.</a:t>
            </a:r>
            <a:endParaRPr lang="en-US" sz="36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0"/>
            <a:ext cx="7429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Dijalan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Hidupku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8572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NKB. </a:t>
            </a:r>
            <a:r>
              <a:rPr lang="en-US" sz="3600" dirty="0" smtClean="0">
                <a:solidFill>
                  <a:srgbClr val="FFFF00"/>
                </a:solidFill>
                <a:latin typeface="Onyx" pitchFamily="82" charset="0"/>
              </a:rPr>
              <a:t>201</a:t>
            </a:r>
            <a:endParaRPr lang="en-US" sz="3600" dirty="0">
              <a:solidFill>
                <a:srgbClr val="FFFF00"/>
              </a:solidFill>
              <a:latin typeface="Onyx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84" y="5786454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02 Sept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2012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654</Words>
  <Application>Microsoft Office PowerPoint</Application>
  <PresentationFormat>On-screen Show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MM</cp:lastModifiedBy>
  <cp:revision>68</cp:revision>
  <dcterms:created xsi:type="dcterms:W3CDTF">2012-06-25T02:07:40Z</dcterms:created>
  <dcterms:modified xsi:type="dcterms:W3CDTF">2012-09-01T17:44:35Z</dcterms:modified>
</cp:coreProperties>
</file>