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</p:sldMasterIdLst>
  <p:notesMasterIdLst>
    <p:notesMasterId r:id="rId51"/>
  </p:notesMasterIdLst>
  <p:sldIdLst>
    <p:sldId id="256" r:id="rId7"/>
    <p:sldId id="375" r:id="rId8"/>
    <p:sldId id="347" r:id="rId9"/>
    <p:sldId id="374" r:id="rId10"/>
    <p:sldId id="291" r:id="rId11"/>
    <p:sldId id="322" r:id="rId12"/>
    <p:sldId id="324" r:id="rId13"/>
    <p:sldId id="325" r:id="rId14"/>
    <p:sldId id="326" r:id="rId15"/>
    <p:sldId id="327" r:id="rId16"/>
    <p:sldId id="328" r:id="rId17"/>
    <p:sldId id="349" r:id="rId18"/>
    <p:sldId id="329" r:id="rId19"/>
    <p:sldId id="376" r:id="rId20"/>
    <p:sldId id="383" r:id="rId21"/>
    <p:sldId id="332" r:id="rId22"/>
    <p:sldId id="333" r:id="rId23"/>
    <p:sldId id="334" r:id="rId24"/>
    <p:sldId id="335" r:id="rId25"/>
    <p:sldId id="377" r:id="rId26"/>
    <p:sldId id="378" r:id="rId27"/>
    <p:sldId id="337" r:id="rId28"/>
    <p:sldId id="268" r:id="rId29"/>
    <p:sldId id="338" r:id="rId30"/>
    <p:sldId id="339" r:id="rId31"/>
    <p:sldId id="340" r:id="rId32"/>
    <p:sldId id="341" r:id="rId33"/>
    <p:sldId id="354" r:id="rId34"/>
    <p:sldId id="342" r:id="rId35"/>
    <p:sldId id="379" r:id="rId36"/>
    <p:sldId id="381" r:id="rId37"/>
    <p:sldId id="380" r:id="rId38"/>
    <p:sldId id="384" r:id="rId39"/>
    <p:sldId id="385" r:id="rId40"/>
    <p:sldId id="387" r:id="rId41"/>
    <p:sldId id="386" r:id="rId42"/>
    <p:sldId id="299" r:id="rId43"/>
    <p:sldId id="276" r:id="rId44"/>
    <p:sldId id="277" r:id="rId45"/>
    <p:sldId id="382" r:id="rId46"/>
    <p:sldId id="388" r:id="rId47"/>
    <p:sldId id="346" r:id="rId48"/>
    <p:sldId id="297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97" autoAdjust="0"/>
    <p:restoredTop sz="94660"/>
  </p:normalViewPr>
  <p:slideViewPr>
    <p:cSldViewPr>
      <p:cViewPr varScale="1">
        <p:scale>
          <a:sx n="70" d="100"/>
          <a:sy n="70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2879C-F006-469A-AC31-6E16069DDAFC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B90B-5B2D-4F9A-A6B8-E7397E0B8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3D7BCE66-C4E9-420F-B362-17D7E113C0EF}" type="datetimeFigureOut">
              <a:rPr lang="en-US" smtClean="0"/>
              <a:pPr/>
              <a:t>13/04/2013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AB16AAD0-69EA-42E7-B493-20FAC405A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10" descr="f0076_01381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06933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gradFill>
              <a:gsLst>
                <a:gs pos="400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>
                    <a:alpha val="4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 descr="D:\file-file\dok gereja\slide backround\t0056a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2400" y="457200"/>
            <a:ext cx="5486400" cy="5943600"/>
          </a:xfrm>
          <a:prstGeom prst="rect">
            <a:avLst/>
          </a:prstGeom>
          <a:scene3d>
            <a:camera prst="isometricOffAxis2Right">
              <a:rot lat="478162" lon="18062927" rev="42105"/>
            </a:camera>
            <a:lightRig rig="threePt" dir="t"/>
          </a:scene3d>
          <a:sp3d extrusionH="76200">
            <a:bevelB/>
            <a:extrusionClr>
              <a:srgbClr val="FF0000"/>
            </a:extrusion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313497">
            <a:off x="-83770" y="2247034"/>
            <a:ext cx="6513265" cy="298844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Datang</a:t>
            </a:r>
            <a:endParaRPr lang="en-US" sz="4800" dirty="0" smtClean="0">
              <a:ln w="22225" cap="rnd" cmpd="sng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tx2"/>
                </a:outerShdw>
              </a:effectLst>
              <a:latin typeface="Tw Cen MT Condensed Extra Bold" pitchFamily="34" charset="0"/>
            </a:endParaRPr>
          </a:p>
          <a:p>
            <a:endParaRPr lang="en-US" sz="4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362700">
            <a:off x="1256955" y="513844"/>
            <a:ext cx="27542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</a:t>
            </a:r>
            <a:r>
              <a:rPr lang="en-US" sz="48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  </a:t>
            </a:r>
            <a:r>
              <a:rPr lang="en-US" sz="60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Selama</a:t>
            </a:r>
            <a:r>
              <a:rPr lang="en-US" sz="48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t</a:t>
            </a:r>
            <a:endParaRPr lang="en-US" sz="5400" dirty="0" smtClean="0">
              <a:ln w="22225" cap="rnd" cmpd="sng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tx2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15000"/>
            <a:ext cx="9682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DI JEMAAT SINAR SION RARANON</a:t>
            </a:r>
            <a:endParaRPr lang="en-US" sz="5400" dirty="0"/>
          </a:p>
        </p:txBody>
      </p:sp>
      <p:pic>
        <p:nvPicPr>
          <p:cNvPr id="1026" name="Picture 2" descr="D:\logo collection\LOGO 2\Logo gereja\gmim cmyk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7150" y="0"/>
            <a:ext cx="1466850" cy="1466850"/>
          </a:xfrm>
          <a:prstGeom prst="rect">
            <a:avLst/>
          </a:prstGeom>
          <a:noFill/>
        </p:spPr>
      </p:pic>
      <p:pic>
        <p:nvPicPr>
          <p:cNvPr id="10" name="Picture 27" descr="Untitled-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828800" y="2971800"/>
            <a:ext cx="2230824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0925 L -0.08854 -0.11471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Dosa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077200" cy="50783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Maiandra GD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S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ekarang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ini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genapkanlah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kiranya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janji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anugerah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-Mu 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menyelamatkan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itu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ke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hati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tiap-tiap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orang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menyesali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dosanya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;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hapuskanlah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semua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dosa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kami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bersihkanlah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hati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nurani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kami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oleh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pengorbanan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Kristus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TUHAN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kami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;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peliharalah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kami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selalu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damai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sejahtera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kegembiraan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hidup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suci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Dosa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supaya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selama-lamanya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kami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boleh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mengasihi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Dikau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mengabdi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-Mu;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nama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Bapa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Anak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Roh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Kudus”.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Amin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J :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Menyanyi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“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Selidiklah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Akan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Daku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Allah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”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Selidiklah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Akan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Daku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Ya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Allah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057400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Selidiklah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daku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ya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ketahuilah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hatiku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                               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ujilah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daku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                           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ketahuilah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                                       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segala</a:t>
            </a:r>
            <a:r>
              <a:rPr lang="en-US" sz="40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aiandra GD" pitchFamily="34" charset="0"/>
              </a:rPr>
              <a:t>kepikiranku</a:t>
            </a:r>
            <a:endParaRPr lang="en-US" sz="4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Janji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Anugerah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Allah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304800" y="1219200"/>
            <a:ext cx="8610600" cy="41148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P: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Membaca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		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Yohanes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3:16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       P+J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Menyanyi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		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Kuyakin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Saat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Berfirman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</a:t>
            </a:r>
            <a:r>
              <a:rPr lang="en-US" sz="4400" dirty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Maiandra GD" pitchFamily="34" charset="0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Kuyakin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Saat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Kau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Berfirman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 YAKIN SAAT KAU BERFIRMAN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 MENANG SAAT KAU BERTINDAK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HIDUPKU HANYA DITENTUKAN 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OLEH PERKATAANMU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 AMAN KARENA KAU MENJAGA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 KUAT KARENA KAU MENOPANG 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HIDUPKU HANYA DITENTUKAN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OLEH KUASAMU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Kuyakin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Saat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Kau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Berfirman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BAGI TUHAN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             TAK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ADA YANG MUSTAHIL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BAGI TUHAN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            TAK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ADA YANG TAK MUNGKIN</a:t>
            </a: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MUJIZATNYA DISEDIAKAN BAGIKU KUDIANGKAT DAN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DIPULIHKANNYA </a:t>
            </a:r>
            <a:endParaRPr lang="en-US" sz="4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Puji-Pujian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Content Placeholder 14"/>
          <p:cNvSpPr txBox="1">
            <a:spLocks/>
          </p:cNvSpPr>
          <p:nvPr/>
        </p:nvSpPr>
        <p:spPr>
          <a:xfrm>
            <a:off x="-609600" y="1295400"/>
            <a:ext cx="8382000" cy="40386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Sekarang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muliakanlah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Tuhan,Allah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J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Dan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pujilah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namaNya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	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tinggi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luhur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	  P:	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Bersyukurlah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kepada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	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Tuhan,sebab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Ia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baik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	                 J:	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Bahwasanya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untuk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selama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	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lamanya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kasih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setiaNya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724400" y="59436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Puji-Pujian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0" y="1295400"/>
            <a:ext cx="9144000" cy="40386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P: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Haleluya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!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Pujilah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nama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TUHAN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J: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pujilah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hamba-hamba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TUHAN,</a:t>
            </a:r>
            <a:endParaRPr lang="en-US" sz="3600" b="1" dirty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orang-orang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datang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melayani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di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rumah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TUHAN,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J: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pelataran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rumah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!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Pujilah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TUHAN,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sebab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TUHAN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itu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baik</a:t>
            </a: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J :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bermazmurlah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bagi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nama-Nya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sebab</a:t>
            </a: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nama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itu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indah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!</a:t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Puji-Pujian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90599"/>
            <a:ext cx="8001000" cy="590931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 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Sebab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TUHAN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telah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memilih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Yakub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bagi-Nya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J : 	Israel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menjadi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milik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kesayangan-Nya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 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kaum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Israel,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pujilah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TUHAN! 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J : 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kaum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Harun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pujilah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TUHAN!</a:t>
            </a:r>
            <a:b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 :	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kaum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Lewi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pujilah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	TUHAN! </a:t>
            </a:r>
            <a:r>
              <a:rPr lang="en-US" sz="3600" b="1" dirty="0" smtClean="0">
                <a:latin typeface="Maiandra GD" pitchFamily="34" charset="0"/>
              </a:rPr>
              <a:t/>
            </a:r>
            <a:br>
              <a:rPr lang="en-US" sz="3600" b="1" dirty="0" smtClean="0">
                <a:latin typeface="Maiandra GD" pitchFamily="34" charset="0"/>
              </a:rPr>
            </a:br>
            <a:endParaRPr lang="en-US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Puji-Pujian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7620000" cy="5632311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 :	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orang-orang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	  	  	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takut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TUHAN, 	  	   	  	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pujilah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TUHAN!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P+J :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Terpujilah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TUHAN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dari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  	  	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diam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  	  	  	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Yerusalem!Haleluya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!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P+J :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Menyanyi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NKB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NO.116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Siapa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Berpegang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</a:t>
            </a:r>
            <a:r>
              <a:rPr lang="en-US" sz="3600" b="1" dirty="0" smtClean="0">
                <a:latin typeface="Maiandra GD" pitchFamily="34" charset="0"/>
              </a:rPr>
              <a:t>	 	 	</a:t>
            </a:r>
            <a:br>
              <a:rPr lang="en-US" sz="3600" b="1" dirty="0" smtClean="0">
                <a:latin typeface="Maiandra GD" pitchFamily="34" charset="0"/>
              </a:rPr>
            </a:b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754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  PETUNJUK MEMASUKI IBADAH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BERUSAHALAH HADIR DI GEREJA SEBELUM IBADAH DIMULAI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JIKA TERLAMBAT, MASUKLAH PERLAHAN LAHAN.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APABILA SUDAH DIDALAM GEREJA PERHATIKANLAH KETEDUHAN SAMBIL MELENGKAPKAN DIRI DENGAN DOA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JEMAAT DAPAT MENINGGALKAN TEMPAT IBADAH SESUDAH KHADIM TURUN DARI MIMBAR DAN DOA SYUKUR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TERIMA KASIH UNTUK TIDAK MENGAKTIFKAN HP DIDALAM GEREJA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Siapa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Yang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Berpegang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71600"/>
            <a:ext cx="975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Siapa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yang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berpegang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Pada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sabda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Tuhan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dan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setia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mematuhinya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,</a:t>
            </a:r>
            <a:b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hidupnya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mulia</a:t>
            </a:r>
            <a:endParaRPr lang="en-US" sz="48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dalam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cah’ya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baka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bersekutu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dengan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Tuhannya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.</a:t>
            </a:r>
            <a:endParaRPr lang="en-US" sz="4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Siapa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Yang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Berpegang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975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Refrein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Percayalah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dan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pegang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sabdaNya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:</a:t>
            </a:r>
            <a:b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hidupmu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dalam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Yesus</a:t>
            </a:r>
            <a:endParaRPr lang="en-US" sz="4800" dirty="0" smtClean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sungguh</a:t>
            </a:r>
            <a:r>
              <a:rPr lang="en-US" sz="48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bahagia</a:t>
            </a:r>
            <a:endParaRPr lang="en-US" sz="4800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Pembacaan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Alkitab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Content Placeholder 14"/>
          <p:cNvSpPr txBox="1">
            <a:spLocks/>
          </p:cNvSpPr>
          <p:nvPr/>
        </p:nvSpPr>
        <p:spPr>
          <a:xfrm>
            <a:off x="-685800" y="609600"/>
            <a:ext cx="8458200" cy="47244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P:	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Marilah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berdoa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: </a:t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 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Dengarkan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Firman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TUHAN : </a:t>
            </a: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endParaRPr lang="en-US" sz="36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 		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TUHAN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kiranya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memberkati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pembacaan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Firman-Nya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Maiandra GD" pitchFamily="34" charset="0"/>
              </a:rPr>
              <a:t>suci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Maiandra GD" pitchFamily="34" charset="0"/>
              </a:rPr>
              <a:t>Amin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724400" y="59436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Keluaran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15:1-21</a:t>
            </a:r>
          </a:p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Kolose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3:16-17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file-file\dok gereja\slide backround\musical_notes-wallpaper-1920x12002-645x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33600" y="2057400"/>
            <a:ext cx="5181600" cy="2308324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PUJI PUJIAN</a:t>
            </a:r>
            <a:endParaRPr lang="en-US" sz="6000" b="1" kern="0" dirty="0">
              <a:solidFill>
                <a:srgbClr val="FFFF00"/>
              </a:solidFill>
            </a:endParaRPr>
          </a:p>
        </p:txBody>
      </p:sp>
      <p:pic>
        <p:nvPicPr>
          <p:cNvPr id="4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1219200" y="4114800"/>
            <a:ext cx="2230824" cy="17287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Iman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-304800" y="1447800"/>
            <a:ext cx="7543800" cy="38862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 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TUHAN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tambahkanlah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iman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kami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 :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Dan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kebenaran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-Mu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akan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memerdekakan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kami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r>
              <a:rPr lang="en-US" sz="3600" b="1" dirty="0">
                <a:latin typeface="Maiandra GD" pitchFamily="34" charset="0"/>
              </a:rPr>
              <a:t/>
            </a:r>
            <a:br>
              <a:rPr lang="en-US" sz="3600" b="1" dirty="0">
                <a:latin typeface="Maiandra GD" pitchFamily="34" charset="0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181600" y="4876800"/>
            <a:ext cx="320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Iman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Content Placeholder 14"/>
          <p:cNvSpPr txBox="1">
            <a:spLocks/>
          </p:cNvSpPr>
          <p:nvPr/>
        </p:nvSpPr>
        <p:spPr>
          <a:xfrm>
            <a:off x="0" y="533400"/>
            <a:ext cx="8763000" cy="48006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Aku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percaya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Allah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Bapa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, Yang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Mahakuasa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Khalik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langit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bumi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3600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Dan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kepada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Yesus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Kristus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Anak-Nya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yang Tunggal, TUHAN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kita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, yang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dikandung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daripada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Roh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Kudus,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lahir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dari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anak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dara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Maria, yang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menderita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di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bawah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Pemerintahan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Pontius Pilatus,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disalibkan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Maiandra GD" pitchFamily="34" charset="0"/>
              </a:rPr>
              <a:t>mati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aiandra GD" pitchFamily="34" charset="0"/>
              </a:rPr>
              <a:t>dikuburkan</a:t>
            </a:r>
            <a:r>
              <a:rPr lang="en-US" sz="3600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Iman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0" y="1371600"/>
            <a:ext cx="8229600" cy="22860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turun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kerajaan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maut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hari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ketiga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bangkit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pula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dari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antara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mati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naik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surga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duduk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sebelah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kanan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Allah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Bapa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Mahakuasa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datang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dari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sana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menghakimi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hidup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mati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endParaRPr lang="en-US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april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Iman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Content Placeholder 14"/>
          <p:cNvSpPr txBox="1">
            <a:spLocks/>
          </p:cNvSpPr>
          <p:nvPr/>
        </p:nvSpPr>
        <p:spPr>
          <a:xfrm>
            <a:off x="228600" y="1371600"/>
            <a:ext cx="8686800" cy="39624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3600" dirty="0" smtClean="0"/>
              <a:t>       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Aku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percaya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Kudus;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Gereja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kudus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am;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Persekutuan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kudus;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Pengampunan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dosa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;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Kebangkitan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daging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; Dan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hidup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kekal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Amin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april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/>
          <p:cNvSpPr txBox="1">
            <a:spLocks/>
          </p:cNvSpPr>
          <p:nvPr/>
        </p:nvSpPr>
        <p:spPr>
          <a:xfrm>
            <a:off x="533400" y="838200"/>
            <a:ext cx="8305800" cy="44958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	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	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/>
            </a:r>
            <a:b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</a:b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/>
            </a:r>
            <a:b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5562600" y="5867400"/>
            <a:ext cx="3200400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spc="720" dirty="0" err="1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Ibadah</a:t>
            </a:r>
            <a:r>
              <a:rPr lang="en-US" b="1" kern="10" spc="720" dirty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Minggu</a:t>
            </a:r>
            <a:r>
              <a:rPr lang="en-US" b="1" kern="10" spc="720" dirty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 </a:t>
            </a:r>
            <a:endParaRPr lang="en-US" b="1" kern="10" spc="720" dirty="0" smtClean="0">
              <a:ln w="254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blurRad="50800" dist="38100" dir="18900000" algn="bl" rotWithShape="0">
                  <a:schemeClr val="accent5">
                    <a:lumMod val="50000"/>
                    <a:alpha val="40000"/>
                  </a:schemeClr>
                </a:outerShdw>
              </a:effectLst>
              <a:latin typeface="Maiandra GD"/>
            </a:endParaRPr>
          </a:p>
          <a:p>
            <a:r>
              <a:rPr lang="en-US" b="1" kern="10" spc="720" dirty="0" smtClean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22 </a:t>
            </a:r>
            <a:r>
              <a:rPr lang="en-US" b="1" kern="10" spc="720" dirty="0" err="1" smtClean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Januari</a:t>
            </a:r>
            <a:r>
              <a:rPr lang="en-US" b="1" kern="10" spc="720" dirty="0" smtClean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 2012</a:t>
            </a:r>
            <a:endParaRPr lang="en-US" b="1" kern="10" spc="720" dirty="0">
              <a:ln w="254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blurRad="50800" dist="38100" dir="18900000" algn="bl" rotWithShape="0">
                  <a:schemeClr val="accent5">
                    <a:lumMod val="50000"/>
                    <a:alpha val="40000"/>
                  </a:schemeClr>
                </a:outerShdw>
              </a:effectLst>
              <a:latin typeface="Maiandra GD"/>
            </a:endParaRPr>
          </a:p>
        </p:txBody>
      </p:sp>
      <p:pic>
        <p:nvPicPr>
          <p:cNvPr id="1026" name="Picture 2" descr="D:\file-file\dok gereja\slide backround\timthumb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4191000"/>
            <a:ext cx="7313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Doa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Umum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257800" y="3048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5344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Khotbah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6019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Keluaran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15:1-21</a:t>
            </a:r>
          </a:p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Kolose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3:16-17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486400"/>
            <a:ext cx="85344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Pnt.S.Porajow-Lumempow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724400"/>
            <a:ext cx="2616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Khadim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14400" y="6226314"/>
            <a:ext cx="10344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ile-file\dok gereja\slide backround\images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8572560" cy="1569660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alpha val="25000"/>
              </a:schemeClr>
            </a:solidFill>
          </a:ln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800" b="1" dirty="0">
                <a:ln w="1587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AGRounded BT" pitchFamily="34" charset="0"/>
              </a:rPr>
              <a:t>TATA IBADAH                                </a:t>
            </a:r>
            <a:r>
              <a:rPr lang="en-US" sz="4800" b="1" dirty="0" smtClean="0">
                <a:ln w="1587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AGRounded BT" pitchFamily="34" charset="0"/>
              </a:rPr>
              <a:t>HARI MINGGU BENTUK II</a:t>
            </a:r>
            <a:endParaRPr lang="en-US" sz="4800" b="1" dirty="0">
              <a:ln w="15875" cap="rnd" cmpd="sng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AGRounded B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1928813"/>
            <a:ext cx="8501063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>
                <a:solidFill>
                  <a:srgbClr val="00B0F0"/>
                </a:solidFill>
                <a:latin typeface="Maiandra GD" pitchFamily="34" charset="0"/>
              </a:rPr>
              <a:t>GMIM “SINAR SION” RARANON</a:t>
            </a:r>
            <a:endParaRPr lang="en-US" b="1" dirty="0">
              <a:solidFill>
                <a:srgbClr val="00B0F0"/>
              </a:solidFill>
              <a:latin typeface="Maiandra GD" pitchFamily="34" charset="0"/>
            </a:endParaRPr>
          </a:p>
          <a:p>
            <a:pPr algn="r">
              <a:defRPr/>
            </a:pPr>
            <a:endParaRPr lang="en-US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r">
              <a:defRPr/>
            </a:pP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Pemimpin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Ibadah</a:t>
            </a:r>
            <a:endParaRPr lang="en-US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Pnt.S.Porayow-Lumempow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                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63" y="5214938"/>
            <a:ext cx="82153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Minggu,14 April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2013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Yesus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Aku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Cinta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Padamu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9906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YESUS AKU CINTA PADAMU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HIDUPKU HANYA DALAM TANGANMU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KU SLALU BERDOA ,KU SLALU MEMINTA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ENGKAU MENJAWAB DOAKU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YESUS KUAGUNGKAN  NAMAMU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KU PUJI KUSEMBAH KAU SELALU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DALAM KESUSAHAN DALAM KELIMPAHAN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YESUS SEGALANYA BAGIKU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BADAI DAN GELOMBANG MENERPA KAPALKU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YESUS ENGKAU JURUMUDIKU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KU TAKKAN TENGGELAM KU TAK AKAN GOYAH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YESUS PENOPANG HIDUPKU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5344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Persembahan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Rindukah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Engkau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Mendapat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Berkat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Tuhan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</a:p>
          <a:p>
            <a:pPr algn="ctr"/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NKB 100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124670"/>
            <a:ext cx="3263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Menyanyi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14400" y="6226314"/>
            <a:ext cx="10344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Rindukah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8288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Rindukah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engkau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mendapat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berkat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Tuhan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penuh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seluruh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hidupmu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?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Mintalah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Bapamu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yang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janjiNya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teguh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menyertai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langkahmu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Rindukah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762000"/>
            <a:ext cx="7086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Refrein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terus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meluap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hatimu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kar’na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Tuhan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berpesan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“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Bawalah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bejanamu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”.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terus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meluap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hatimu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pun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dengan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kuasaNya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Rindukah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75260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Bawalah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bejanamu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kosong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pada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Penebus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wahai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kawan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lesu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Dengan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hati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rendah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tetap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nantikan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Kudus,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masuk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dalam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hatimu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Rindukah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75260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anugerah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ilahi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pun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mengalirlah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terus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tak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berubah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kasihNya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Bejanamu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‘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terisi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oleh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kuasa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Kudus;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amin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janjiNya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Rindukah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762000"/>
            <a:ext cx="7086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Refrein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terus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meluap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hatimu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kar’na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Tuhan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berpesan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“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Bawalah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bejanamu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”.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Roh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Kudus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terus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   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meluap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hatimu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pun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dengan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kuasaNya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/>
          <p:cNvSpPr txBox="1">
            <a:spLocks/>
          </p:cNvSpPr>
          <p:nvPr/>
        </p:nvSpPr>
        <p:spPr>
          <a:xfrm>
            <a:off x="533400" y="838200"/>
            <a:ext cx="8305800" cy="44958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	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	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/>
            </a:r>
            <a:b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</a:b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/>
            </a:r>
            <a:b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5562600" y="5867400"/>
            <a:ext cx="3200400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spc="720" dirty="0" err="1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Ibadah</a:t>
            </a:r>
            <a:r>
              <a:rPr lang="en-US" b="1" kern="10" spc="720" dirty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 </a:t>
            </a:r>
            <a:r>
              <a:rPr lang="en-US" b="1" kern="10" spc="720" dirty="0" err="1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Minggu</a:t>
            </a:r>
            <a:r>
              <a:rPr lang="en-US" b="1" kern="10" spc="720" dirty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 </a:t>
            </a:r>
            <a:endParaRPr lang="en-US" b="1" kern="10" spc="720" dirty="0" smtClean="0">
              <a:ln w="254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blurRad="50800" dist="38100" dir="18900000" algn="bl" rotWithShape="0">
                  <a:schemeClr val="accent5">
                    <a:lumMod val="50000"/>
                    <a:alpha val="40000"/>
                  </a:schemeClr>
                </a:outerShdw>
              </a:effectLst>
              <a:latin typeface="Maiandra GD"/>
            </a:endParaRPr>
          </a:p>
          <a:p>
            <a:r>
              <a:rPr lang="en-US" b="1" kern="10" spc="720" dirty="0" smtClean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22 </a:t>
            </a:r>
            <a:r>
              <a:rPr lang="en-US" b="1" kern="10" spc="720" dirty="0" err="1" smtClean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Januari</a:t>
            </a:r>
            <a:r>
              <a:rPr lang="en-US" b="1" kern="10" spc="720" dirty="0" smtClean="0">
                <a:ln w="254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Maiandra GD"/>
              </a:rPr>
              <a:t> 2012</a:t>
            </a:r>
            <a:endParaRPr lang="en-US" b="1" kern="10" spc="720" dirty="0">
              <a:ln w="254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blurRad="50800" dist="38100" dir="18900000" algn="bl" rotWithShape="0">
                  <a:schemeClr val="accent5">
                    <a:lumMod val="50000"/>
                    <a:alpha val="40000"/>
                  </a:schemeClr>
                </a:outerShdw>
              </a:effectLst>
              <a:latin typeface="Maiandra GD"/>
            </a:endParaRPr>
          </a:p>
        </p:txBody>
      </p:sp>
      <p:pic>
        <p:nvPicPr>
          <p:cNvPr id="1026" name="Picture 2" descr="D:\file-file\dok gereja\slide backround\timthumb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4114800"/>
            <a:ext cx="7313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Doa</a:t>
            </a: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Persembahan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257800" y="3048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ile-file\dok gereja\slide backround\The Cross is the 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1295400" y="2819400"/>
            <a:ext cx="6019800" cy="2481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MV Boli" pitchFamily="2" charset="0"/>
                <a:ea typeface="+mj-ea"/>
                <a:cs typeface="MV Boli" pitchFamily="2" charset="0"/>
              </a:rPr>
              <a:t>WARTA JEMAAT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V Boli" pitchFamily="2" charset="0"/>
              <a:ea typeface="+mj-ea"/>
              <a:cs typeface="MV Boli" pitchFamily="2" charset="0"/>
            </a:endParaRPr>
          </a:p>
        </p:txBody>
      </p:sp>
      <p:pic>
        <p:nvPicPr>
          <p:cNvPr id="5" name="Picture 27" descr="Untitled-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1000"/>
          </a:blip>
          <a:srcRect/>
          <a:stretch>
            <a:fillRect/>
          </a:stretch>
        </p:blipFill>
        <p:spPr bwMode="auto">
          <a:xfrm>
            <a:off x="6248400" y="152400"/>
            <a:ext cx="2230824" cy="17287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/>
          <p:cNvSpPr txBox="1">
            <a:spLocks/>
          </p:cNvSpPr>
          <p:nvPr/>
        </p:nvSpPr>
        <p:spPr>
          <a:xfrm>
            <a:off x="0" y="1524000"/>
            <a:ext cx="9144000" cy="38100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>
                <a:latin typeface="Maiandra GD" pitchFamily="34" charset="0"/>
              </a:rPr>
              <a:t/>
            </a:r>
            <a:br>
              <a:rPr lang="en-US" sz="3600" b="1" dirty="0">
                <a:latin typeface="Maiandra GD" pitchFamily="34" charset="0"/>
              </a:rPr>
            </a:br>
            <a:endParaRPr lang="en-US" sz="3600" b="1" dirty="0" smtClean="0"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i="1" dirty="0" smtClean="0">
                <a:latin typeface="Maiandra GD" pitchFamily="34" charset="0"/>
              </a:rPr>
              <a:t>“</a:t>
            </a:r>
            <a:r>
              <a:rPr lang="en-US" sz="4000" b="1" i="1" dirty="0" err="1" smtClean="0">
                <a:latin typeface="Maiandra GD" pitchFamily="34" charset="0"/>
              </a:rPr>
              <a:t>Bila</a:t>
            </a:r>
            <a:r>
              <a:rPr lang="en-US" sz="4000" b="1" i="1" dirty="0" smtClean="0">
                <a:latin typeface="Maiandra GD" pitchFamily="34" charset="0"/>
              </a:rPr>
              <a:t> </a:t>
            </a:r>
            <a:r>
              <a:rPr lang="en-US" sz="4000" b="1" i="1" dirty="0" err="1" smtClean="0">
                <a:latin typeface="Maiandra GD" pitchFamily="34" charset="0"/>
              </a:rPr>
              <a:t>Kurenungkan</a:t>
            </a:r>
            <a:r>
              <a:rPr lang="en-US" sz="4000" b="1" i="1" dirty="0" smtClean="0">
                <a:latin typeface="Maiandra GD" pitchFamily="34" charset="0"/>
              </a:rPr>
              <a:t>” </a:t>
            </a:r>
            <a:r>
              <a:rPr lang="en-US" sz="4000" b="1" i="1" dirty="0">
                <a:latin typeface="Maiandra GD" pitchFamily="34" charset="0"/>
              </a:rPr>
              <a:t/>
            </a:r>
            <a:br>
              <a:rPr lang="en-US" sz="4000" b="1" i="1" dirty="0">
                <a:latin typeface="Maiandra GD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alpha val="43000"/>
            </a:scheme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NYANYIAN PENUTUP</a:t>
            </a:r>
            <a:endParaRPr lang="en-US" sz="3200" b="1" kern="0" dirty="0"/>
          </a:p>
        </p:txBody>
      </p:sp>
      <p:sp>
        <p:nvSpPr>
          <p:cNvPr id="4" name="Content Placeholder 14"/>
          <p:cNvSpPr txBox="1">
            <a:spLocks/>
          </p:cNvSpPr>
          <p:nvPr/>
        </p:nvSpPr>
        <p:spPr>
          <a:xfrm>
            <a:off x="533400" y="3048000"/>
            <a:ext cx="8763000" cy="1828800"/>
          </a:xfrm>
          <a:prstGeom prst="rect">
            <a:avLst/>
          </a:prstGeom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>
                <a:latin typeface="Maiandra GD" pitchFamily="34" charset="0"/>
              </a:rPr>
              <a:t/>
            </a:r>
            <a:br>
              <a:rPr lang="en-US" sz="3600" b="1" dirty="0">
                <a:latin typeface="Maiandra GD" pitchFamily="34" charset="0"/>
              </a:rPr>
            </a:br>
            <a:endParaRPr lang="en-US" sz="3600" b="1" dirty="0" smtClean="0"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Maiandra GD" pitchFamily="34" charset="0"/>
              </a:rPr>
              <a:t>      </a:t>
            </a:r>
            <a:r>
              <a:rPr lang="en-US" sz="4000" b="1" i="1" dirty="0">
                <a:latin typeface="Maiandra GD" pitchFamily="34" charset="0"/>
              </a:rPr>
              <a:t/>
            </a:r>
            <a:br>
              <a:rPr lang="en-US" sz="4000" b="1" i="1" dirty="0">
                <a:latin typeface="Maiandra GD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april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592282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KEMULIAAN BAGI ALLAH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Pujilah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marilah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berjalan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rumahNya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Pujilah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angkatlah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tanganMu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kepadaNya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Kiranya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khalik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dunia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memberkati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umatNya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Yang </a:t>
            </a:r>
            <a:r>
              <a:rPr lang="en-US" sz="2800" b="1" dirty="0" err="1" smtClean="0">
                <a:solidFill>
                  <a:schemeClr val="bg1"/>
                </a:solidFill>
              </a:rPr>
              <a:t>datang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berbakti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melayani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Marilah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kita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memuliakan</a:t>
            </a:r>
            <a:r>
              <a:rPr lang="en-US" sz="2800" b="1" dirty="0" smtClean="0">
                <a:solidFill>
                  <a:schemeClr val="bg1"/>
                </a:solidFill>
              </a:rPr>
              <a:t> Allah </a:t>
            </a:r>
            <a:r>
              <a:rPr lang="en-US" sz="2800" b="1" dirty="0" err="1" smtClean="0">
                <a:solidFill>
                  <a:schemeClr val="bg1"/>
                </a:solidFill>
              </a:rPr>
              <a:t>kita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menyanyi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</a:rPr>
              <a:t>Kuada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Sebagaimana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Kuada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Bila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Kurenungkan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625" y="1000125"/>
            <a:ext cx="88582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Bila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kurenungkan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kasih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Tuhan</a:t>
            </a:r>
            <a:r>
              <a:rPr lang="en-US" sz="4000" dirty="0">
                <a:solidFill>
                  <a:schemeClr val="bg1"/>
                </a:solidFill>
              </a:rPr>
              <a:t>,                    yang </a:t>
            </a:r>
            <a:r>
              <a:rPr lang="en-US" sz="4000" dirty="0" err="1">
                <a:solidFill>
                  <a:schemeClr val="bg1"/>
                </a:solidFill>
              </a:rPr>
              <a:t>t’lah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menyelamatkan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diriku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Walau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salib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berat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ditanggungNya</a:t>
            </a:r>
            <a:r>
              <a:rPr lang="en-US" sz="4000" dirty="0" smtClean="0">
                <a:solidFill>
                  <a:schemeClr val="bg1"/>
                </a:solidFill>
              </a:rPr>
              <a:t>,                          </a:t>
            </a:r>
            <a:r>
              <a:rPr lang="en-US" sz="4000" dirty="0" err="1">
                <a:solidFill>
                  <a:schemeClr val="bg1"/>
                </a:solidFill>
              </a:rPr>
              <a:t>apa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balasanku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padaNya</a:t>
            </a:r>
            <a:r>
              <a:rPr lang="en-US" sz="4000" dirty="0">
                <a:solidFill>
                  <a:schemeClr val="bg1"/>
                </a:solidFill>
              </a:rPr>
              <a:t> 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Sperti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Kristus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mengasihi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daku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4000" dirty="0" err="1">
                <a:solidFill>
                  <a:schemeClr val="bg1"/>
                </a:solidFill>
              </a:rPr>
              <a:t>ku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mau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mengasihiNya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selalu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Membawa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t’rang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Injil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kes’lamatan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sampai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Tuhan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datang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kembali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>
              <a:alpha val="52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Bila</a:t>
            </a: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Kurenungkan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5" y="1447799"/>
            <a:ext cx="88582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Oh </a:t>
            </a:r>
            <a:r>
              <a:rPr lang="en-US" sz="4800" dirty="0" err="1">
                <a:solidFill>
                  <a:schemeClr val="bg1"/>
                </a:solidFill>
              </a:rPr>
              <a:t>bukan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pada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harta</a:t>
            </a:r>
            <a:r>
              <a:rPr lang="en-US" sz="4800" dirty="0">
                <a:solidFill>
                  <a:schemeClr val="bg1"/>
                </a:solidFill>
              </a:rPr>
              <a:t> yang </a:t>
            </a:r>
            <a:r>
              <a:rPr lang="en-US" sz="4800" dirty="0" err="1">
                <a:solidFill>
                  <a:schemeClr val="bg1"/>
                </a:solidFill>
              </a:rPr>
              <a:t>fana</a:t>
            </a:r>
            <a:r>
              <a:rPr lang="en-US" sz="4800" dirty="0">
                <a:solidFill>
                  <a:schemeClr val="bg1"/>
                </a:solidFill>
              </a:rPr>
              <a:t>, </a:t>
            </a:r>
            <a:r>
              <a:rPr lang="en-US" sz="4800" dirty="0" err="1">
                <a:solidFill>
                  <a:schemeClr val="bg1"/>
                </a:solidFill>
              </a:rPr>
              <a:t>sukacita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itu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bertumpu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err="1">
                <a:solidFill>
                  <a:schemeClr val="bg1"/>
                </a:solidFill>
              </a:rPr>
              <a:t>tapi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sungguh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takkan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percuma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 err="1">
                <a:solidFill>
                  <a:schemeClr val="bg1"/>
                </a:solidFill>
              </a:rPr>
              <a:t>bila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melayani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Tuhanku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Berkat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-838200" y="457200"/>
            <a:ext cx="9296400" cy="41148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  <a:t>P : 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Kasih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aiandra GD" pitchFamily="34" charset="0"/>
              </a:rPr>
              <a:t>Karunia</a:t>
            </a:r>
            <a: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  <a:t> TUHAN 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Yesus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Kristus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		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aiandra GD" pitchFamily="34" charset="0"/>
              </a:rPr>
              <a:t>kasih</a:t>
            </a:r>
            <a: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  <a:t> Allah </a:t>
            </a:r>
            <a:endParaRPr lang="en-US" sz="4400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		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Persekutuan </a:t>
            </a:r>
            <a:r>
              <a:rPr lang="en-US" sz="4400" b="1" dirty="0" err="1">
                <a:solidFill>
                  <a:schemeClr val="bg1"/>
                </a:solidFill>
                <a:latin typeface="Maiandra GD" pitchFamily="34" charset="0"/>
              </a:rPr>
              <a:t>dengan</a:t>
            </a:r>
            <a: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Roh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Kudus 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			</a:t>
            </a:r>
            <a:r>
              <a:rPr lang="en-US" sz="4400" b="1" dirty="0" err="1" smtClean="0">
                <a:solidFill>
                  <a:schemeClr val="bg1"/>
                </a:solidFill>
                <a:latin typeface="Maiandra GD" pitchFamily="34" charset="0"/>
              </a:rPr>
              <a:t>menyertai</a:t>
            </a:r>
            <a:r>
              <a:rPr lang="en-US" sz="44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aiandra GD" pitchFamily="34" charset="0"/>
              </a:rPr>
              <a:t>saudara</a:t>
            </a:r>
            <a: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aiandra GD" pitchFamily="34" charset="0"/>
              </a:rPr>
              <a:t>sekalian</a:t>
            </a:r>
            <a: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  <a:t>.</a:t>
            </a:r>
            <a:br>
              <a:rPr lang="en-US" sz="44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5 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6 │ 5 6 │ 5 4 │ 3 . │▌</a:t>
            </a:r>
            <a:b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Maiandra GD" pitchFamily="34" charset="0"/>
              </a:rPr>
              <a:t>	A </a:t>
            </a:r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– min. A – min. A - min.</a:t>
            </a:r>
            <a:r>
              <a:rPr lang="en-US" sz="3600" b="1" dirty="0">
                <a:latin typeface="Maiandra GD" pitchFamily="34" charset="0"/>
              </a:rPr>
              <a:t/>
            </a:r>
            <a:br>
              <a:rPr lang="en-US" sz="3600" b="1" dirty="0">
                <a:latin typeface="Maiandra GD" pitchFamily="34" charset="0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05200" y="2743200"/>
            <a:ext cx="4038600" cy="769441"/>
          </a:xfrm>
          <a:prstGeom prst="rect">
            <a:avLst/>
          </a:prstGeom>
          <a:solidFill>
            <a:schemeClr val="accent6">
              <a:alpha val="43000"/>
            </a:scheme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SimSun" pitchFamily="2" charset="-122"/>
                <a:cs typeface="Calibri" pitchFamily="34" charset="0"/>
              </a:rPr>
              <a:t>SAAT  TEDUH</a:t>
            </a:r>
            <a:endParaRPr 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5784" y="6019800"/>
            <a:ext cx="971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Ibadah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Minggu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14 April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2013</a:t>
            </a:r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Jemaat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Sinar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Raranon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 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10" descr="f0076_01381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06933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gradFill>
              <a:gsLst>
                <a:gs pos="400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>
                    <a:alpha val="4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 descr="D:\file-file\dok gereja\slide backround\t0056a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2400" y="457200"/>
            <a:ext cx="5791200" cy="5943600"/>
          </a:xfrm>
          <a:prstGeom prst="rect">
            <a:avLst/>
          </a:prstGeom>
          <a:scene3d>
            <a:camera prst="isometricOffAxis2Right">
              <a:rot lat="478162" lon="18062927" rev="42105"/>
            </a:camera>
            <a:lightRig rig="threePt" dir="t"/>
          </a:scene3d>
          <a:sp3d extrusionH="76200">
            <a:bevelB/>
            <a:extrusionClr>
              <a:srgbClr val="FF0000"/>
            </a:extrusion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883404">
            <a:off x="-365326" y="2055182"/>
            <a:ext cx="5747038" cy="2447136"/>
          </a:xfrm>
        </p:spPr>
        <p:txBody>
          <a:bodyPr>
            <a:normAutofit fontScale="55000" lnSpcReduction="20000"/>
          </a:bodyPr>
          <a:lstStyle/>
          <a:p>
            <a:r>
              <a:rPr lang="en-US" sz="54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          </a:t>
            </a:r>
            <a:r>
              <a:rPr lang="en-US" sz="110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Hari</a:t>
            </a:r>
            <a:r>
              <a:rPr lang="en-US" sz="110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</a:t>
            </a:r>
            <a:r>
              <a:rPr lang="en-US" sz="110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Minggu</a:t>
            </a:r>
            <a:endParaRPr lang="en-US" sz="11000" dirty="0" smtClean="0">
              <a:ln w="22225" cap="rnd" cmpd="sng"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tx2"/>
                </a:outerShdw>
              </a:effectLst>
              <a:latin typeface="Tw Cen MT Condensed Extra Bold" pitchFamily="34" charset="0"/>
            </a:endParaRPr>
          </a:p>
          <a:p>
            <a:r>
              <a:rPr lang="en-US" sz="110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  TUHAN</a:t>
            </a:r>
          </a:p>
          <a:p>
            <a:r>
              <a:rPr lang="en-US" sz="80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MEMBERKATI</a:t>
            </a:r>
          </a:p>
          <a:p>
            <a:endParaRPr lang="en-US" sz="4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883037">
            <a:off x="1334915" y="-83441"/>
            <a:ext cx="24799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</a:t>
            </a:r>
            <a:r>
              <a:rPr lang="en-US" sz="48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     </a:t>
            </a:r>
            <a:r>
              <a:rPr lang="en-US" sz="60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Selama</a:t>
            </a:r>
            <a:r>
              <a:rPr lang="en-US" sz="4800" dirty="0" err="1" smtClean="0">
                <a:ln w="22225" cap="rnd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t</a:t>
            </a:r>
            <a:endParaRPr lang="en-US" sz="5400" dirty="0" smtClean="0">
              <a:ln w="22225" cap="rnd" cmpd="sng"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50800" dir="5400000" algn="ctr" rotWithShape="0">
                  <a:schemeClr val="tx2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715000"/>
            <a:ext cx="7329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22225" cap="rnd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tx2"/>
                  </a:outerShdw>
                </a:effectLst>
                <a:latin typeface="Tw Cen MT Condensed Extra Bold" pitchFamily="34" charset="0"/>
              </a:rPr>
              <a:t>GOD IS GOOD ALL THE TIME</a:t>
            </a:r>
            <a:endParaRPr lang="en-US" sz="5400" dirty="0"/>
          </a:p>
        </p:txBody>
      </p:sp>
      <p:pic>
        <p:nvPicPr>
          <p:cNvPr id="1026" name="Picture 2" descr="D:\logo collection\LOGO 2\Logo gereja\gmim cmyk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7150" y="0"/>
            <a:ext cx="1466850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ile-file\dok gereja\slide backround\g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00B050">
              <a:alpha val="47000"/>
            </a:srgbClr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26C96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kern="0" dirty="0" smtClean="0">
                <a:solidFill>
                  <a:srgbClr val="FFFF00"/>
                </a:solidFill>
              </a:rPr>
              <a:t>            </a:t>
            </a:r>
            <a:r>
              <a:rPr lang="en-US" sz="4000" b="1" kern="0" dirty="0" err="1" smtClean="0">
                <a:solidFill>
                  <a:srgbClr val="FFFF00"/>
                </a:solidFill>
              </a:rPr>
              <a:t>Kuada</a:t>
            </a:r>
            <a:r>
              <a:rPr lang="en-US" sz="4000" b="1" kern="0" dirty="0" smtClean="0">
                <a:solidFill>
                  <a:srgbClr val="FFFF00"/>
                </a:solidFill>
              </a:rPr>
              <a:t> </a:t>
            </a:r>
            <a:r>
              <a:rPr lang="en-US" sz="4000" b="1" kern="0" dirty="0" err="1" smtClean="0">
                <a:solidFill>
                  <a:srgbClr val="FFFF00"/>
                </a:solidFill>
              </a:rPr>
              <a:t>Sebagaimana</a:t>
            </a:r>
            <a:r>
              <a:rPr lang="en-US" sz="4000" b="1" kern="0" dirty="0" smtClean="0">
                <a:solidFill>
                  <a:srgbClr val="FFFF00"/>
                </a:solidFill>
              </a:rPr>
              <a:t> </a:t>
            </a:r>
            <a:r>
              <a:rPr lang="en-US" sz="4000" b="1" kern="0" dirty="0" err="1" smtClean="0">
                <a:solidFill>
                  <a:srgbClr val="FFFF00"/>
                </a:solidFill>
              </a:rPr>
              <a:t>Kuada</a:t>
            </a:r>
            <a:endParaRPr lang="en-US" sz="4000" b="1" kern="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914400"/>
            <a:ext cx="701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KU ADA SEBAGAIMANA KU ADA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BERDIRI MENGHADAP TAHTA-MU BAPA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SEMUA KAR'NA ANUG'RAH-MU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YANG T'LAH S'LAMATKANKU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KU HIDUP DALAM S'GALA KELIMPAHAN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KU LAYAK UNTUK MELAYANI TUHAN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SEMUA KAR'NA ANUG'RAH-MU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TERCURAH BAGIKU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REFF :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BESAR ANUG'RAH-MU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BERLIMPAH KASIH-MU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SEMAKIN HARI,  S'MAKIN BERTAMBAH</a:t>
            </a:r>
            <a:b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BESAR ANUG'RAH-MU</a:t>
            </a:r>
            <a:endParaRPr lang="en-US" sz="2800" b="1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2" name="Content Placeholder 14"/>
          <p:cNvSpPr txBox="1">
            <a:spLocks/>
          </p:cNvSpPr>
          <p:nvPr/>
        </p:nvSpPr>
        <p:spPr>
          <a:xfrm>
            <a:off x="533400" y="1371600"/>
            <a:ext cx="8382000" cy="39624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 :	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Jemaat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yang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dikasihi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TUHAN,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marilah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menyembah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TUHAN yang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menjadikan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Sebab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Dialah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Allah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umat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gembalaan-Nya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kawanan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domba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tuntunan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tangan-Nya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Mzm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95:6,7a)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Panggilan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untuk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Berdoa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24400" y="59436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ile-file\dok gereja\slide backround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Doa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Penyembahan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Content Placeholder 14"/>
          <p:cNvSpPr txBox="1">
            <a:spLocks/>
          </p:cNvSpPr>
          <p:nvPr/>
        </p:nvSpPr>
        <p:spPr>
          <a:xfrm>
            <a:off x="533400" y="1752600"/>
            <a:ext cx="8382000" cy="35814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Marilah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berdoa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Datanglah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kami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ya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seperti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kami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datang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kepadaMu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Engkaulah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bagi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kami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tempat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perlindungan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kekuatan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untuk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selama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lamanya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P:		……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724400" y="5943600"/>
            <a:ext cx="365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berdiri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Dosa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365760" y="1143000"/>
            <a:ext cx="8458200" cy="4191000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/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Dosaku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kuberitahukan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Allah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kesalahanku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tidaklah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kusembunyikan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berkata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“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akan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mengaku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TUHAN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pelanggaran-pelanggaranku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Engkau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mengampuni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kesalahan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karena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dosaku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”.(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Mzm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32:5)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800600" y="6096000"/>
            <a:ext cx="3581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Jemaat</a:t>
            </a:r>
            <a:r>
              <a:rPr lang="en-US" sz="213200" b="1" kern="10" spc="720" dirty="0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 </a:t>
            </a:r>
            <a:r>
              <a:rPr lang="en-US" sz="213200" b="1" kern="10" spc="720" dirty="0" err="1" smtClean="0">
                <a:ln w="31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aiandra GD"/>
              </a:rPr>
              <a:t>duduk</a:t>
            </a:r>
            <a:endParaRPr lang="en-US" sz="213200" b="1" kern="10" spc="72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aiandra GD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ile-file\dok gereja\slide backround\light-candle-in-darkness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534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Pengakuan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Dosa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066800"/>
            <a:ext cx="7467600" cy="5786199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 :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Marilah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mengaku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dosa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kita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“Allah Yang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Mahakuasa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	yang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dengan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sukarela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memberi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pengampunan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setiap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orang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yang 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menyesali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dosanya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berpaling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kepada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-Mu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n40lm.30KZ8dFdZOw3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n40lm.30KZ8dFdZOw36A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609</Words>
  <Application>Microsoft Office PowerPoint</Application>
  <PresentationFormat>On-screen Show (4:3)</PresentationFormat>
  <Paragraphs>196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MM</cp:lastModifiedBy>
  <cp:revision>344</cp:revision>
  <dcterms:created xsi:type="dcterms:W3CDTF">2012-01-08T19:46:50Z</dcterms:created>
  <dcterms:modified xsi:type="dcterms:W3CDTF">2013-04-13T16:37:58Z</dcterms:modified>
</cp:coreProperties>
</file>